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078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am.ru/obrazovanie/sensornoe-vospitani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4492" y="1988840"/>
            <a:ext cx="5542384" cy="3312368"/>
          </a:xfrm>
        </p:spPr>
        <p:txBody>
          <a:bodyPr/>
          <a:lstStyle/>
          <a:p>
            <a:r>
              <a:rPr lang="ru-RU" i="1" dirty="0" smtClean="0"/>
              <a:t>Оборудование для сенсорной комнаты</a:t>
            </a:r>
            <a:endParaRPr lang="ru-RU" i="1" dirty="0"/>
          </a:p>
        </p:txBody>
      </p:sp>
      <p:pic>
        <p:nvPicPr>
          <p:cNvPr id="1026" name="Picture 2" descr="C:\Users\Маша\Desktop\Работушка\IMG-26e433cd4cead5517871502f6739638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860082" cy="29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8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5976664"/>
          </a:xfrm>
        </p:spPr>
        <p:txBody>
          <a:bodyPr/>
          <a:lstStyle/>
          <a:p>
            <a:r>
              <a:rPr lang="ru-RU" sz="1800" dirty="0">
                <a:latin typeface="Arial" pitchFamily="34" charset="0"/>
                <a:cs typeface="Arial" pitchFamily="34" charset="0"/>
                <a:hlinkClick r:id="rId2" tooltip="Сенсорное развитие и воспитание. Сенсорика"/>
              </a:rPr>
              <a:t>Сенсорная комната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 — это организованное пространство, </a:t>
            </a:r>
            <a:r>
              <a:rPr lang="ru-RU" sz="1800" b="0" u="sng" dirty="0">
                <a:latin typeface="Arial" pitchFamily="34" charset="0"/>
                <a:cs typeface="Arial" pitchFamily="34" charset="0"/>
              </a:rPr>
              <a:t>воздействующее на органы чувств человека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: зрение, слух, осязание, обоняние. В 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комнате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 размещается безопасное </a:t>
            </a:r>
            <a:r>
              <a:rPr lang="ru-RU" sz="1800" b="0" i="1" dirty="0">
                <a:latin typeface="Arial" pitchFamily="34" charset="0"/>
                <a:cs typeface="Arial" pitchFamily="34" charset="0"/>
              </a:rPr>
              <a:t>(без твердых поверхностей, острых углов)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 оборудование, созданное 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специально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, чтобы стимулировать ощущения.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Сенсорная комната — это не игровая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, где ребенок проводит досуг и отдыхает. Здесь проходят 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специальные занятия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, на которых ребенок выполняет упражнения с использованием оборудования.</a:t>
            </a:r>
          </a:p>
          <a:p>
            <a:r>
              <a:rPr lang="ru-RU" sz="1800" b="0" dirty="0">
                <a:latin typeface="Arial" pitchFamily="34" charset="0"/>
                <a:cs typeface="Arial" pitchFamily="34" charset="0"/>
              </a:rPr>
              <a:t>Работа в 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сенсорной комнате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b="0" u="sng" dirty="0">
                <a:latin typeface="Arial" pitchFamily="34" charset="0"/>
                <a:cs typeface="Arial" pitchFamily="34" charset="0"/>
              </a:rPr>
              <a:t>организуется в следующих направлениях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800" b="0" dirty="0">
                <a:latin typeface="Arial" pitchFamily="34" charset="0"/>
                <a:cs typeface="Arial" pitchFamily="34" charset="0"/>
              </a:rPr>
              <a:t>—развитие и коррекция нарушенных функций (осуществляется при выполнении упражнений, заданий, способствующих развитию 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сенсомоторики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, психических функций);</a:t>
            </a:r>
          </a:p>
          <a:p>
            <a:r>
              <a:rPr lang="ru-RU" sz="1800" b="0" dirty="0">
                <a:latin typeface="Arial" pitchFamily="34" charset="0"/>
                <a:cs typeface="Arial" pitchFamily="34" charset="0"/>
              </a:rPr>
              <a:t>—коррекция эмоционально-волевой сферы (происходит при выполнении релаксационных упражнений, способствующих уменьшению состояния тревожности, снятию эмоционального напряжения, утомляемости, повышению саморегуляции).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3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9434" y="332656"/>
            <a:ext cx="5052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«Сухой» бассейн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3" y="1255986"/>
            <a:ext cx="3456384" cy="4320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3027" y="1255986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«</a:t>
            </a:r>
            <a:r>
              <a:rPr lang="ru-RU" b="1" i="1" dirty="0"/>
              <a:t>Сухой</a:t>
            </a:r>
            <a:r>
              <a:rPr lang="ru-RU" i="1" dirty="0"/>
              <a:t>»</a:t>
            </a:r>
            <a:r>
              <a:rPr lang="ru-RU" dirty="0"/>
              <a:t> </a:t>
            </a:r>
            <a:r>
              <a:rPr lang="ru-RU" b="1" dirty="0"/>
              <a:t>бассейн</a:t>
            </a:r>
            <a:r>
              <a:rPr lang="ru-RU" dirty="0"/>
              <a:t> оказывает многостороннее влияние на организм ребенка: нормализует деятельность </a:t>
            </a:r>
            <a:r>
              <a:rPr lang="ru-RU" dirty="0" smtClean="0"/>
              <a:t>нервной системы, </a:t>
            </a:r>
            <a:r>
              <a:rPr lang="ru-RU" dirty="0"/>
              <a:t>улучшает работу сердечно - сосудистой системы, органов дыхания, опорно-двигательного аппарата, активизирует течение обменных процессов, создает положительный психоэмоциональный фон. </a:t>
            </a:r>
            <a:endParaRPr lang="ru-RU" dirty="0" smtClean="0"/>
          </a:p>
          <a:p>
            <a:r>
              <a:rPr lang="ru-RU" dirty="0" smtClean="0"/>
              <a:t>Располагает </a:t>
            </a:r>
            <a:r>
              <a:rPr lang="ru-RU" dirty="0"/>
              <a:t>широким спектром возможностей </a:t>
            </a:r>
            <a:r>
              <a:rPr lang="ru-RU" dirty="0" smtClean="0"/>
              <a:t>профилактической </a:t>
            </a:r>
            <a:r>
              <a:rPr lang="ru-RU" dirty="0"/>
              <a:t>помощи здоровым детям, так и </a:t>
            </a:r>
            <a:r>
              <a:rPr lang="ru-RU" dirty="0" smtClean="0"/>
              <a:t>детям </a:t>
            </a:r>
            <a:r>
              <a:rPr lang="ru-RU" dirty="0"/>
              <a:t>с различными двигательными и неврологическими нарушениями.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5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cap="none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«Сухой» </a:t>
            </a:r>
            <a:r>
              <a:rPr lang="ru-RU" sz="4400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душ</a:t>
            </a:r>
            <a:endParaRPr lang="ru-RU" sz="4400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124744"/>
            <a:ext cx="3312368" cy="4992668"/>
          </a:xfrm>
        </p:spPr>
        <p:txBody>
          <a:bodyPr>
            <a:normAutofit/>
          </a:bodyPr>
          <a:lstStyle/>
          <a:p>
            <a:pPr marL="0"/>
            <a:r>
              <a:rPr lang="ru-RU" sz="1800" b="0" dirty="0"/>
              <a:t>Подвесной элемент в сенсорной комнате</a:t>
            </a:r>
            <a:r>
              <a:rPr lang="ru-RU" sz="1800" dirty="0"/>
              <a:t> </a:t>
            </a:r>
            <a:endParaRPr lang="ru-RU" sz="1800" dirty="0" smtClean="0"/>
          </a:p>
          <a:p>
            <a:pPr marL="0"/>
            <a:r>
              <a:rPr lang="ru-RU" sz="1800" dirty="0" smtClean="0"/>
              <a:t>«</a:t>
            </a:r>
            <a:r>
              <a:rPr lang="ru-RU" sz="1800" dirty="0"/>
              <a:t>Сухой душ» </a:t>
            </a:r>
            <a:r>
              <a:rPr lang="ru-RU" sz="1800" b="0" dirty="0"/>
              <a:t>предназначен для стимуляции и развития тактильных ощущений, зрительной памяти, активации творческой и познавательной деятельности; служит укромным уголком. </a:t>
            </a:r>
            <a:r>
              <a:rPr lang="ru-RU" sz="1800" b="0" dirty="0"/>
              <a:t>С помощью душа, так весело и интересно запоминать новые цвета, трогать ленточки и ощущать их гладкость, посмотрев наверх – увидеть себя в окружении разноцветных ленточек.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82418"/>
            <a:ext cx="2715766" cy="4030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418"/>
            <a:ext cx="2913788" cy="38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Интерактивная   </a:t>
            </a:r>
            <a:r>
              <a:rPr lang="ru-RU" sz="4400" b="1" i="1" cap="none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песочница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240359" cy="3816424"/>
          </a:xfrm>
        </p:spPr>
      </p:pic>
      <p:sp>
        <p:nvSpPr>
          <p:cNvPr id="5" name="TextBox 4"/>
          <p:cNvSpPr txBox="1"/>
          <p:nvPr/>
        </p:nvSpPr>
        <p:spPr>
          <a:xfrm>
            <a:off x="4355976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196752"/>
            <a:ext cx="4392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buFont typeface="Arial"/>
              <a:buChar char="•"/>
            </a:pPr>
            <a:r>
              <a:rPr lang="ru-RU" dirty="0"/>
              <a:t>Улучшает координацию движения</a:t>
            </a:r>
          </a:p>
          <a:p>
            <a:pPr marL="457200">
              <a:buFont typeface="Arial"/>
              <a:buChar char="•"/>
            </a:pPr>
            <a:r>
              <a:rPr lang="ru-RU" dirty="0"/>
              <a:t>Стабилизирует </a:t>
            </a:r>
            <a:r>
              <a:rPr lang="ru-RU" dirty="0"/>
              <a:t>психологическое состояние, снимает напряжение</a:t>
            </a:r>
          </a:p>
          <a:p>
            <a:pPr marL="457200" algn="just">
              <a:buFont typeface="Arial"/>
              <a:buChar char="•"/>
            </a:pPr>
            <a:r>
              <a:rPr lang="ru-RU" dirty="0"/>
              <a:t>Совершенствует предметно-игровую деятельность, что в дальнейшем способствует развитию сюжетно-ролевой игры и коммуникативных навыков ребенка.</a:t>
            </a:r>
          </a:p>
          <a:p>
            <a:pPr marL="457200">
              <a:buFont typeface="Arial"/>
              <a:buChar char="•"/>
            </a:pPr>
            <a:r>
              <a:rPr lang="ru-RU" dirty="0"/>
              <a:t>Более гармонично и интенсивно способствует развитию всех познавательных функции (восприятие, внимание, память, мышление), а также речи и моторики. </a:t>
            </a:r>
          </a:p>
          <a:p>
            <a:pPr marL="457200">
              <a:buFont typeface="Arial"/>
              <a:buChar char="•"/>
            </a:pPr>
            <a:r>
              <a:rPr lang="ru-RU" dirty="0"/>
              <a:t>Развивает пространственное воображение, фантазию</a:t>
            </a:r>
          </a:p>
          <a:p>
            <a:pPr marL="457200" algn="just">
              <a:buFont typeface="Arial"/>
              <a:buChar char="•"/>
            </a:pPr>
            <a:r>
              <a:rPr lang="ru-RU" dirty="0"/>
              <a:t>Существенно усиливает желание ребенка узнавать что-то новое, экспериментировать и работать </a:t>
            </a:r>
            <a:r>
              <a:rPr lang="ru-RU" dirty="0"/>
              <a:t>самостоятельно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7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Световая  песочница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2684859" cy="35798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96752"/>
            <a:ext cx="2983260" cy="36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1196752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Световая песочница</a:t>
            </a:r>
            <a:endParaRPr lang="ru-RU" b="1" dirty="0"/>
          </a:p>
          <a:p>
            <a:r>
              <a:rPr lang="ru-RU" dirty="0" smtClean="0"/>
              <a:t> </a:t>
            </a:r>
            <a:r>
              <a:rPr lang="ru-RU" dirty="0"/>
              <a:t>предназначен для релаксации, тактильной и зрительной стимуляции и развития воображения, игровой </a:t>
            </a:r>
            <a:r>
              <a:rPr lang="ru-RU" dirty="0" smtClean="0"/>
              <a:t>анимации.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3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cap="none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Тактильная дорожка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2880320" cy="3600400"/>
          </a:xfrm>
        </p:spPr>
      </p:pic>
      <p:sp>
        <p:nvSpPr>
          <p:cNvPr id="5" name="TextBox 4"/>
          <p:cNvSpPr txBox="1"/>
          <p:nvPr/>
        </p:nvSpPr>
        <p:spPr>
          <a:xfrm>
            <a:off x="3918636" y="1238663"/>
            <a:ext cx="4320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Тактильная дорожка – это специальный настил для сенсорной интеграции. </a:t>
            </a:r>
            <a:r>
              <a:rPr lang="ru-RU" sz="2400" dirty="0" smtClean="0"/>
              <a:t>Полезна </a:t>
            </a:r>
            <a:r>
              <a:rPr lang="ru-RU" sz="2400" dirty="0"/>
              <a:t>детям для развития тактильных ощущений, </a:t>
            </a:r>
            <a:r>
              <a:rPr lang="ru-RU" sz="2400" dirty="0" smtClean="0"/>
              <a:t>для </a:t>
            </a:r>
            <a:r>
              <a:rPr lang="ru-RU" sz="2400" dirty="0"/>
              <a:t>восполнения дефицита двигательной </a:t>
            </a:r>
            <a:r>
              <a:rPr lang="ru-RU" sz="2400" dirty="0" smtClean="0"/>
              <a:t>активности, так же для </a:t>
            </a:r>
            <a:r>
              <a:rPr lang="ru-RU" sz="2400" dirty="0" err="1"/>
              <a:t>для</a:t>
            </a:r>
            <a:r>
              <a:rPr lang="ru-RU" sz="2400" dirty="0"/>
              <a:t> общего укрепления организма.</a:t>
            </a:r>
          </a:p>
          <a:p>
            <a:r>
              <a:rPr lang="ru-RU" sz="2400" dirty="0" smtClean="0"/>
              <a:t>Так же дорожку используют для занятий с детьми ОВЗ, она помогает учиться </a:t>
            </a:r>
            <a:r>
              <a:rPr lang="ru-RU" sz="2400" dirty="0"/>
              <a:t>чувствовать свое тело. </a:t>
            </a:r>
          </a:p>
        </p:txBody>
      </p:sp>
    </p:spTree>
    <p:extLst>
      <p:ext uri="{BB962C8B-B14F-4D97-AF65-F5344CB8AC3E}">
        <p14:creationId xmlns:p14="http://schemas.microsoft.com/office/powerpoint/2010/main" val="2142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Воздушно-пузырьковые колонны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2796331" cy="3728441"/>
          </a:xfrm>
        </p:spPr>
      </p:pic>
      <p:sp>
        <p:nvSpPr>
          <p:cNvPr id="5" name="TextBox 4"/>
          <p:cNvSpPr txBox="1"/>
          <p:nvPr/>
        </p:nvSpPr>
        <p:spPr>
          <a:xfrm>
            <a:off x="3995936" y="1196752"/>
            <a:ext cx="43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Их применяют в комплексе с другими инструментами для развития органов чувств у </a:t>
            </a:r>
            <a:r>
              <a:rPr lang="ru-RU" dirty="0"/>
              <a:t>детей. </a:t>
            </a:r>
          </a:p>
          <a:p>
            <a:r>
              <a:rPr lang="ru-RU" dirty="0"/>
              <a:t>Медленное </a:t>
            </a:r>
            <a:r>
              <a:rPr lang="ru-RU" dirty="0"/>
              <a:t>движение пузырьков в колонне способствует снятию напряжения, эмоциональному расслаблению. Кроме этого, наблюдение за воздушно-пузырьковой колонной развивает зрительное восприятие, формирует фиксацию взора, концентрацию внимание, зрительно-моторную координацию. </a:t>
            </a:r>
            <a:endParaRPr lang="ru-RU" dirty="0"/>
          </a:p>
          <a:p>
            <a:r>
              <a:rPr lang="ru-RU" dirty="0"/>
              <a:t>Вибрация </a:t>
            </a:r>
            <a:r>
              <a:rPr lang="ru-RU" dirty="0"/>
              <a:t>трубки способствует развитию тактильных ощущений.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5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90</TotalTime>
  <Words>163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Оборудование для сенсорной комнаты</vt:lpstr>
      <vt:lpstr>Презентация PowerPoint</vt:lpstr>
      <vt:lpstr>Презентация PowerPoint</vt:lpstr>
      <vt:lpstr>«Сухой» душ</vt:lpstr>
      <vt:lpstr>Интерактивная   песочница</vt:lpstr>
      <vt:lpstr>Световая  песочница</vt:lpstr>
      <vt:lpstr>Тактильная дорожка</vt:lpstr>
      <vt:lpstr>Воздушно-пузырьковые колонны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Оборудование для сенсорной комнаты</dc:title>
  <dc:creator>Маша</dc:creator>
  <cp:lastModifiedBy>Маша</cp:lastModifiedBy>
  <cp:revision>11</cp:revision>
  <dcterms:created xsi:type="dcterms:W3CDTF">2023-10-10T08:05:26Z</dcterms:created>
  <dcterms:modified xsi:type="dcterms:W3CDTF">2023-10-10T09:48:21Z</dcterms:modified>
</cp:coreProperties>
</file>