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9" r:id="rId4"/>
    <p:sldId id="272" r:id="rId5"/>
    <p:sldId id="280" r:id="rId6"/>
    <p:sldId id="281" r:id="rId7"/>
    <p:sldId id="282" r:id="rId8"/>
    <p:sldId id="274" r:id="rId9"/>
    <p:sldId id="284" r:id="rId10"/>
    <p:sldId id="273" r:id="rId11"/>
    <p:sldId id="275" r:id="rId12"/>
    <p:sldId id="276" r:id="rId13"/>
    <p:sldId id="28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268760"/>
            <a:ext cx="6172200" cy="28136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«Образовательное пространство в коррекционной работе логопеда»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085184"/>
            <a:ext cx="3528392" cy="1371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Составили:</a:t>
            </a:r>
          </a:p>
          <a:p>
            <a:r>
              <a:rPr lang="ru-RU" dirty="0" smtClean="0"/>
              <a:t>Суворова Н.В.</a:t>
            </a:r>
          </a:p>
          <a:p>
            <a:r>
              <a:rPr lang="ru-RU" dirty="0" err="1" smtClean="0"/>
              <a:t>Еловикова</a:t>
            </a:r>
            <a:r>
              <a:rPr lang="ru-RU" dirty="0" smtClean="0"/>
              <a:t> И.Г.</a:t>
            </a:r>
          </a:p>
          <a:p>
            <a:r>
              <a:rPr lang="ru-RU" dirty="0" smtClean="0"/>
              <a:t>Полищук А.С.</a:t>
            </a:r>
          </a:p>
          <a:p>
            <a:r>
              <a:rPr lang="ru-RU" dirty="0" smtClean="0"/>
              <a:t>Катаева Е.Н.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404664"/>
            <a:ext cx="70567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МАДОУ «Кондратовский детский сад «Акварельки»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467600" cy="487375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schemeClr val="accent1"/>
                </a:solidFill>
              </a:rPr>
              <a:t>Зона релаксации</a:t>
            </a:r>
            <a:r>
              <a:rPr lang="ru-RU" dirty="0"/>
              <a:t> включает в себя песочный стол с набором мелких игрушек.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475252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schemeClr val="accent1"/>
                </a:solidFill>
              </a:rPr>
              <a:t>Рабочая зона </a:t>
            </a:r>
            <a:r>
              <a:rPr lang="ru-RU" dirty="0"/>
              <a:t>учителя-логопеда оборудована столом, стулом, компьютером, принтером.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8" y="1556792"/>
            <a:ext cx="3600822" cy="4801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3600822" cy="480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В </a:t>
            </a:r>
            <a:r>
              <a:rPr lang="ru-RU" dirty="0">
                <a:solidFill>
                  <a:schemeClr val="accent1"/>
                </a:solidFill>
              </a:rPr>
              <a:t>зоне хранения наглядно-дидактических пособий и документации </a:t>
            </a:r>
            <a:r>
              <a:rPr lang="ru-RU" dirty="0"/>
              <a:t>учителя-логопеда имеются необходимые наглядные и методические пособия, методическая </a:t>
            </a:r>
            <a:r>
              <a:rPr lang="ru-RU" dirty="0" smtClean="0"/>
              <a:t>литература.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99466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ru-RU" dirty="0" smtClean="0"/>
              <a:t>Работа с педагогами и родителями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3050"/>
            <a:ext cx="6881192" cy="51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6710" y="274638"/>
            <a:ext cx="13809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36900" y="297497"/>
            <a:ext cx="7210452" cy="242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Именно такая развивающая среда помогает учителям – логопедам эффективно организовывать коррекционно- образовательную деятельность с детьми, стимулирует  речевое и личностное развитие ребенка.</a:t>
            </a:r>
            <a:endParaRPr lang="ru-RU" dirty="0"/>
          </a:p>
        </p:txBody>
      </p:sp>
      <p:pic>
        <p:nvPicPr>
          <p:cNvPr id="1026" name="Picture 2" descr="https://nadezhdalk.ru/images/documents/kak-zanimatsya-s-rebenkom-doma-po-zadaniyu-logopeda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25" y="2492896"/>
            <a:ext cx="3841201" cy="42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1"/>
                </a:solidFill>
              </a:rPr>
              <a:t>Зоны коррекции речевой деятельности</a:t>
            </a:r>
            <a:r>
              <a:rPr lang="ru-RU" sz="4000" b="1" dirty="0" smtClean="0">
                <a:solidFill>
                  <a:schemeClr val="accent1"/>
                </a:solidFill>
              </a:rPr>
              <a:t>:</a:t>
            </a:r>
            <a:endParaRPr lang="ru-RU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Зона </a:t>
            </a:r>
            <a:r>
              <a:rPr lang="ru-RU" sz="2000" b="1" dirty="0">
                <a:solidFill>
                  <a:schemeClr val="accent1"/>
                </a:solidFill>
              </a:rPr>
              <a:t>коррекции звукопроизношения </a:t>
            </a:r>
            <a:r>
              <a:rPr lang="ru-RU" sz="2000" dirty="0"/>
              <a:t>оборудована настенным зеркалом, методическими пособиями, необходимыми при автоматизации поставленных звуков.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2" y="2420888"/>
            <a:ext cx="3168352" cy="4224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52936"/>
            <a:ext cx="403244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Зона развития речи детей раннего возраста.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В зоне </a:t>
            </a:r>
            <a:r>
              <a:rPr lang="ru-RU" dirty="0">
                <a:solidFill>
                  <a:schemeClr val="accent1"/>
                </a:solidFill>
              </a:rPr>
              <a:t>речевого дыхания </a:t>
            </a:r>
            <a:r>
              <a:rPr lang="ru-RU" dirty="0"/>
              <a:t>расположены пособия для выработки целенаправленной воздушной струи.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936378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39133"/>
            <a:ext cx="3925882" cy="32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accent1"/>
                </a:solidFill>
              </a:rPr>
              <a:t>Центр развития мелкой моторики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4703386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126340" cy="34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Зона развития </a:t>
            </a:r>
            <a:r>
              <a:rPr lang="ru-RU" b="1" dirty="0">
                <a:solidFill>
                  <a:schemeClr val="accent1"/>
                </a:solidFill>
              </a:rPr>
              <a:t>фонематической стороны </a:t>
            </a:r>
            <a:r>
              <a:rPr lang="ru-RU" b="1" dirty="0" smtClean="0">
                <a:solidFill>
                  <a:schemeClr val="accent1"/>
                </a:solidFill>
              </a:rPr>
              <a:t>речи и подготовки к грамоте.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808315" cy="43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Зона развития словаря и связной речи.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3" y="1052736"/>
            <a:ext cx="5427214" cy="2845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06" y="3644343"/>
            <a:ext cx="4716016" cy="28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schemeClr val="accent1"/>
                </a:solidFill>
              </a:rPr>
              <a:t>Зона интерактивных игр </a:t>
            </a:r>
            <a:r>
              <a:rPr lang="ru-RU" dirty="0"/>
              <a:t>представлена в виде </a:t>
            </a:r>
            <a:r>
              <a:rPr lang="ru-RU" dirty="0" err="1"/>
              <a:t>логошхуны</a:t>
            </a:r>
            <a:r>
              <a:rPr lang="ru-RU" dirty="0"/>
              <a:t>, «умного зеркала».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8661"/>
            <a:ext cx="3867894" cy="5157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65995"/>
            <a:ext cx="3856235" cy="514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schemeClr val="accent1"/>
                </a:solidFill>
              </a:rPr>
              <a:t>Зона </a:t>
            </a:r>
            <a:r>
              <a:rPr lang="ru-RU" dirty="0">
                <a:solidFill>
                  <a:schemeClr val="accent1"/>
                </a:solidFill>
              </a:rPr>
              <a:t>для активизации познавательных </a:t>
            </a:r>
            <a:r>
              <a:rPr lang="ru-RU" dirty="0" smtClean="0">
                <a:solidFill>
                  <a:schemeClr val="accent1"/>
                </a:solidFill>
              </a:rPr>
              <a:t>процессов </a:t>
            </a:r>
            <a:r>
              <a:rPr lang="ru-RU" dirty="0"/>
              <a:t>представлена в виде «</a:t>
            </a:r>
            <a:r>
              <a:rPr lang="ru-RU" dirty="0" err="1"/>
              <a:t>Коврографа</a:t>
            </a:r>
            <a:r>
              <a:rPr lang="ru-RU" dirty="0"/>
              <a:t> ларчика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Содержимое 3" descr="коврогра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530" y="1772816"/>
            <a:ext cx="799253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530</TotalTime>
  <Words>185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Schoolbook</vt:lpstr>
      <vt:lpstr>Wingdings</vt:lpstr>
      <vt:lpstr>Wingdings 2</vt:lpstr>
      <vt:lpstr>Эркер</vt:lpstr>
      <vt:lpstr>«Образовательное пространство в коррекционной работе логопеда»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Windows User</cp:lastModifiedBy>
  <cp:revision>53</cp:revision>
  <dcterms:created xsi:type="dcterms:W3CDTF">2017-01-16T08:38:18Z</dcterms:created>
  <dcterms:modified xsi:type="dcterms:W3CDTF">2023-10-16T07:43:29Z</dcterms:modified>
</cp:coreProperties>
</file>