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04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160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1349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587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0156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746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405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394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577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67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693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69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23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76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2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795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07DF0-07A9-44F0-87D7-9F7B4F7F52EA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C48EFF6-5E2D-44FD-9F3D-DFAA9E67E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37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32654" y="3227214"/>
            <a:ext cx="9144000" cy="294207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АДАПТИРОВАННАЯ ОБРАЗОВАТЕЛЬНАЯ ПРОГРАММА ДОШКОЛЬНОГО ОБРАЗОВАНИЯ ДЛЯ ОБУЧАЮЩИХСЯ С ОГРАНИЧЕННЫМИ ВОЗМОЖНОСТЯМИ ЗДОРОВЬЯ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88898" y="317417"/>
            <a:ext cx="9144000" cy="1655762"/>
          </a:xfrm>
        </p:spPr>
        <p:txBody>
          <a:bodyPr/>
          <a:lstStyle/>
          <a:p>
            <a:pPr algn="ctr"/>
            <a:r>
              <a:rPr lang="ru-RU" dirty="0" smtClean="0"/>
              <a:t>Муниципальное автономное дошкольное образовательное учреждение «Кондратовский детский сад «Акварельки»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336" y="406451"/>
            <a:ext cx="1725318" cy="174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625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9154"/>
          </a:xfrm>
        </p:spPr>
        <p:txBody>
          <a:bodyPr/>
          <a:lstStyle/>
          <a:p>
            <a:pPr algn="ctr"/>
            <a:r>
              <a:rPr lang="ru-RU" b="1" dirty="0" smtClean="0"/>
              <a:t>Цели и задачи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212" y="422824"/>
            <a:ext cx="11877575" cy="616085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i="1" dirty="0"/>
              <a:t>Цель реализации Программы</a:t>
            </a:r>
            <a:r>
              <a:rPr lang="ru-RU" sz="1400" b="1" dirty="0"/>
              <a:t>:</a:t>
            </a:r>
            <a:r>
              <a:rPr lang="ru-RU" sz="1400" dirty="0"/>
              <a:t> обеспечение условий для дошкольного образования, определяемых общими и особыми потребностями обучающегося раннего и дошкольного возраста с ОВЗ, индивидуальными особенностями его развития и состояния здоровья.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i="1" dirty="0" smtClean="0"/>
              <a:t>Задачи </a:t>
            </a:r>
            <a:r>
              <a:rPr lang="ru-RU" sz="1400" b="1" i="1" dirty="0"/>
              <a:t>Программы</a:t>
            </a:r>
            <a:r>
              <a:rPr lang="ru-RU" sz="1400" b="1" dirty="0"/>
              <a:t>:</a:t>
            </a:r>
            <a:endParaRPr lang="ru-RU" sz="1400" dirty="0"/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реализация содержания АОП ДО;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коррекция недостатков психофизического развития обучающихся с ОВЗ;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охрана и укрепление физического и психического здоровья обучающихся с ОВЗ, в том числе их эмоционального благополучия;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обеспечение равных возможностей для полноценного развития ребенка с ОВЗ в период дошкольного образования независимо от места проживания, пола, нации, языка, социального статуса;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создание благоприятных условий развития в соответствии с их возрастными, психофизическими и индивидуальными особенностями, развитие способностей и творческого потенциала каждого ребенка с ОВЗ как субъекта отношений с педагогическим работником, родителями (законными представителями), другими детьми;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объединение обучения и воспитания в целостный образовательный процесс на основе духовно-нравственных и социокультурных ценностей, принятых в обществе правил и норм поведения в интересах человека, семьи, общества;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формирование общей культуры личности обучающихся с ОВЗ, развитие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формирование социокультурной среды, соответствующей психофизическим и индивидуальным особенностям развития обучающихся с ОВЗ;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обеспечение психолого-педагогической поддержки родителей (законных представителей) и повышение их компетентности в вопросах развития, образования, реабилитации (абилитации), охраны и укрепления здоровья обучающихся с ОВЗ;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1400" dirty="0"/>
              <a:t>обеспечение </a:t>
            </a:r>
            <a:r>
              <a:rPr lang="ru-RU" sz="1400" dirty="0" smtClean="0"/>
              <a:t>преемственности целей</a:t>
            </a:r>
            <a:r>
              <a:rPr lang="ru-RU" sz="1400" dirty="0"/>
              <a:t>, задач и содержания дошкольного и начального общего образования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591730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5129"/>
            <a:ext cx="10515600" cy="1280160"/>
          </a:xfrm>
        </p:spPr>
        <p:txBody>
          <a:bodyPr>
            <a:normAutofit/>
          </a:bodyPr>
          <a:lstStyle/>
          <a:p>
            <a:pPr lvl="0" algn="ctr"/>
            <a:r>
              <a:rPr lang="ru-RU" b="1" dirty="0"/>
              <a:t>AOП ДО для обучающихся с тяжелыми нарушениями </a:t>
            </a:r>
            <a:r>
              <a:rPr lang="ru-RU" b="1" dirty="0" smtClean="0"/>
              <a:t>речи.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4589" y="1181158"/>
            <a:ext cx="11742821" cy="552008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u="sng" dirty="0" smtClean="0"/>
              <a:t>Задачи:</a:t>
            </a:r>
            <a:endParaRPr lang="ru-RU" sz="1600" u="sng" dirty="0"/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определение особых образовательных потребностей обучающихся с THP, обусловленных уровнем их речевого развития и степенью выраженности нарушения;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коррекция речевых нарушений на основе координации педагогических, психологических и медицинских средств воздействия;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оказание родителям (законным представителям) обучающихся с THP консультативной и методической помощи по особенностям развития обучающихся с THP и направлениям коррекционного воздействия.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Программа коррекционной работы предусматривает: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проведение индивидуальной и подгрупповой логопедической работы, обеспечивающей удовлетворение особых образовательных потребностей обучающихся с THP с целью преодоления неречевых и речевых расстройств;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достижение уровня речевого развития, оптимального для ребёнка, и обеспечивающего возможность использования освоенных умений и навыков в разных видах детской деятельности и в различных коммуникативных ситуациях;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обеспечение коррекционной направленности при реализации содержания образовательных областей и воспитательных мероприятий;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психолого-педагогическое сопровождение семьи (законных представителей) с целью ее активного включения в коррекционно-развивающую работу с детьми; организацию партнерских отношений с родителями (законными представителями</a:t>
            </a:r>
            <a:r>
              <a:rPr lang="ru-RU" sz="1600" dirty="0" smtClean="0"/>
              <a:t>).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321533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4285" y="127721"/>
            <a:ext cx="9738412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AOП ДО для обучающихся с нарушениями опорно-двигательного аппарата.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1514" y="1211670"/>
            <a:ext cx="11463688" cy="488318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3400" u="sng" dirty="0" smtClean="0"/>
              <a:t>Задачи:</a:t>
            </a:r>
            <a:endParaRPr lang="ru-RU" sz="3400" u="sng" dirty="0"/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развитие двигательной деятельности (общей моторики и функциональных возможностей кистей и пальцев рук);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развитие навыков самообслуживания и гигиены; развитие игровой деятельности;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формирования конструирования и изобразительной деятельности; развитие всех сторон речи и коррекция речевых нарушений; расширение запаса знаний и представлений об окружающем; развитие сенсорных функций;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формирование пространственных и временных представлений, коррекция их нарушений.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формирование элементарных математических представлений; подготовка к школе.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В ходе коррекционной работы необходимо решить следующие задачи: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формирование контроля над положением головы и ее движениями;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обучение разгибанию верхней части туловища;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тренировка опорной функции рук (опора на предплечья и кисти);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развитие поворотов туловища (переворачивания со спины на живот и с живота на спину);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формирование функции сидения и самостоятельного </a:t>
            </a:r>
            <a:r>
              <a:rPr lang="ru-RU" sz="3400" dirty="0" err="1"/>
              <a:t>присаживания</a:t>
            </a:r>
            <a:r>
              <a:rPr lang="ru-RU" sz="3400" dirty="0"/>
              <a:t>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обучение вставанию на четвереньки, развитие равновесия и ползания в этом положении;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обучение вставанию на колени, затем на ноги;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развитие возможности удержания вертикальной позы и ходьбы с поддержкой;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3400" dirty="0"/>
              <a:t>стимуляция самостоятельной ходьбы и коррекция ее нарушений.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4124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2113" y="232224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AOП ДО для обучающихся с задержкой психического развития.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85567"/>
            <a:ext cx="10515600" cy="515719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200" u="sng" dirty="0" smtClean="0"/>
              <a:t>Задачи</a:t>
            </a:r>
            <a:r>
              <a:rPr lang="ru-RU" sz="2200" u="sng" dirty="0"/>
              <a:t>: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2700" dirty="0"/>
              <a:t>выявление особых образовательных потребностей обучающихся с 3ПP, обусловленных недостатками в их физическом и (или) психическом развитии, индивидуально-типологических особенностей познавательной деятельности, эмоционально-волевой и личностной сфер;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2700" dirty="0"/>
              <a:t>проектирование и реализация содержания коррекционно-развивающей работы в соответствии с особыми образовательными потребностями ребенка;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2700" dirty="0"/>
              <a:t>выявление и преодоление трудностей в освоении общеобразовательной и коррекционной программ, создание психолого-педагогических условий для более успешного их освоения.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2700" dirty="0"/>
              <a:t>формирование функционального базиса, обеспечивающего успешность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2700" dirty="0"/>
              <a:t>когнитивной деятельности ребенка за счет совершенствования сенсорно- перцептивной, аналитико-синтетической деятельности, стимуляции познавательной активности;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2700" dirty="0"/>
              <a:t>целенаправленное преодоление недостатков и развитие высших психических функций и речи;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2700" dirty="0"/>
              <a:t>целенаправленная коррекция недостатков и трудностей в овладении различными видами деятельности (предметной, игровой, продуктивной) и формирование их структурных компонентов: мотивационного, целевого, ориентировочного, операционального, регуляционного, оценочного;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2700" dirty="0"/>
              <a:t>создание условий для достижения детьми целевых ориентиров ДО на завершающих его этапах;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2700" dirty="0"/>
              <a:t>рекомендаций относительно дальнейших индивидуальных образовательных маршрутов с учетом индивидуальных особенностей развития и темпа овладения содержанием образования;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2700" dirty="0"/>
              <a:t>осуществление индивидуально ориентированного психолого-педагогического сопровождения с учетом особенностей психофизического развития и индивидуальных возможностей обучающихся в соответствии с рекомендациями ПMПK и </a:t>
            </a:r>
            <a:r>
              <a:rPr lang="ru-RU" sz="2700" dirty="0" err="1"/>
              <a:t>ППк</a:t>
            </a:r>
            <a:r>
              <a:rPr lang="ru-RU" sz="27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6990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7003"/>
            <a:ext cx="10515600" cy="11261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AOП ДО для обучающихся с расстройствами аутистического спектра.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257" y="1203158"/>
            <a:ext cx="11103543" cy="54575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500" u="sng" dirty="0" smtClean="0"/>
              <a:t>Задачи: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 smtClean="0"/>
              <a:t>Формирование </a:t>
            </a:r>
            <a:r>
              <a:rPr lang="ru-RU" sz="1500" dirty="0"/>
              <a:t>первичных представлений о себе, других людях, объектах окружающего мира.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/>
              <a:t> Формирование предпосылок общения, развитие общения и взаимодействия ребенка с педагогическим работником и другими детьми: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/>
              <a:t>Формирование готовности к совместной деятельности с другими </a:t>
            </a:r>
            <a:r>
              <a:rPr lang="ru-RU" sz="1500" dirty="0" smtClean="0"/>
              <a:t>обучающимися.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 smtClean="0"/>
              <a:t>Формирование </a:t>
            </a:r>
            <a:r>
              <a:rPr lang="ru-RU" sz="1500" dirty="0"/>
              <a:t>основ безопасного поведения в быту, социуме, на </a:t>
            </a:r>
            <a:r>
              <a:rPr lang="ru-RU" sz="1500" dirty="0" smtClean="0"/>
              <a:t>природе</a:t>
            </a:r>
            <a:r>
              <a:rPr lang="ru-RU" sz="1500" dirty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/>
              <a:t>Становление </a:t>
            </a:r>
            <a:r>
              <a:rPr lang="ru-RU" sz="1500" dirty="0" smtClean="0"/>
              <a:t>самостоятельности.</a:t>
            </a:r>
            <a:endParaRPr lang="ru-RU" sz="15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/>
              <a:t>Развитие социального и эмоционального интеллекта, развитие эмоциональной отзывчивости, </a:t>
            </a:r>
            <a:r>
              <a:rPr lang="ru-RU" sz="1500" dirty="0" smtClean="0"/>
              <a:t>сопереживания.</a:t>
            </a:r>
            <a:endParaRPr lang="ru-RU" sz="15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/>
              <a:t>Формирование позитивных установок к различным видам труда и </a:t>
            </a:r>
            <a:r>
              <a:rPr lang="ru-RU" sz="1500" dirty="0" smtClean="0"/>
              <a:t>творчества</a:t>
            </a:r>
            <a:r>
              <a:rPr lang="ru-RU" sz="1500" dirty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/>
              <a:t>Развитие целенаправленности и саморегуляции собственных </a:t>
            </a:r>
            <a:r>
              <a:rPr lang="ru-RU" sz="1500" dirty="0" smtClean="0"/>
              <a:t>действий.</a:t>
            </a:r>
            <a:endParaRPr lang="ru-RU" sz="15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/>
              <a:t>Усвоение норм и ценностей, принятых в обществе, включая моральные и нравственные ценности. </a:t>
            </a:r>
            <a:endParaRPr lang="ru-RU" sz="15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 smtClean="0"/>
              <a:t>Формирование </a:t>
            </a:r>
            <a:r>
              <a:rPr lang="ru-RU" sz="1500" dirty="0"/>
              <a:t>уважительного отношения и чувства принадлежности к своей семье и к сообществу обучающихся и педагогических работников в </a:t>
            </a:r>
            <a:r>
              <a:rPr lang="ru-RU" sz="1500" dirty="0" smtClean="0"/>
              <a:t>Организации.</a:t>
            </a:r>
            <a:endParaRPr lang="ru-RU" sz="15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/>
              <a:t>Формирование способности к спонтанному и произвольному </a:t>
            </a:r>
            <a:r>
              <a:rPr lang="ru-RU" sz="1500" dirty="0" smtClean="0"/>
              <a:t>общению.</a:t>
            </a:r>
            <a:endParaRPr lang="ru-RU" sz="15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/>
              <a:t>Сенсорное </a:t>
            </a:r>
            <a:r>
              <a:rPr lang="ru-RU" sz="1500" dirty="0" smtClean="0"/>
              <a:t>развитие.</a:t>
            </a:r>
            <a:endParaRPr lang="ru-RU" sz="15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 smtClean="0"/>
              <a:t>Развитие познавательно-исследовательской деятельности.</a:t>
            </a:r>
            <a:endParaRPr lang="ru-RU" sz="15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/>
              <a:t>Формирование элементарных математических представлений.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500" dirty="0"/>
              <a:t>Развитие игровой и театрализованной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666777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6253"/>
            <a:ext cx="10515600" cy="1594435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AOП ДО для обучающихся </a:t>
            </a:r>
            <a:r>
              <a:rPr lang="ru-RU" b="1" dirty="0" smtClean="0"/>
              <a:t>интеллектуальными нарушениями.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9349" y="1802674"/>
            <a:ext cx="10185263" cy="459812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u="sng" dirty="0" smtClean="0"/>
              <a:t>Задачи: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100" dirty="0"/>
              <a:t>Формирование возрастных психологических </a:t>
            </a:r>
            <a:r>
              <a:rPr lang="ru-RU" sz="2100" dirty="0" smtClean="0"/>
              <a:t>новообразований.</a:t>
            </a:r>
            <a:endParaRPr lang="ru-RU" sz="21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100" dirty="0"/>
              <a:t>Становление различных видов детской деятельности обучающихся с интеллектуальными нарушениями.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100" dirty="0" smtClean="0"/>
              <a:t>Формирование первичных представлений о себе, других людях, объектах окружающего мира.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100" dirty="0" smtClean="0"/>
              <a:t>развитие </a:t>
            </a:r>
            <a:r>
              <a:rPr lang="ru-RU" sz="2100" dirty="0"/>
              <a:t>сотрудничества ребенка с педагогическим работником и другими </a:t>
            </a:r>
            <a:r>
              <a:rPr lang="ru-RU" sz="2100" dirty="0" smtClean="0"/>
              <a:t>детьми.</a:t>
            </a:r>
            <a:endParaRPr lang="ru-RU" sz="21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100" dirty="0" smtClean="0"/>
              <a:t>Формирование </a:t>
            </a:r>
            <a:r>
              <a:rPr lang="ru-RU" sz="2100" dirty="0"/>
              <a:t>адекватного восприятия окружающих предметов и </a:t>
            </a:r>
            <a:r>
              <a:rPr lang="ru-RU" sz="2100" dirty="0" smtClean="0"/>
              <a:t>явлений.</a:t>
            </a:r>
            <a:endParaRPr lang="ru-RU" sz="21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100" dirty="0" smtClean="0"/>
              <a:t>Формирование </a:t>
            </a:r>
            <a:r>
              <a:rPr lang="ru-RU" sz="2100" dirty="0"/>
              <a:t>предметных действий, </a:t>
            </a:r>
            <a:r>
              <a:rPr lang="ru-RU" sz="2100" dirty="0" smtClean="0"/>
              <a:t>игры.</a:t>
            </a:r>
            <a:endParaRPr lang="ru-RU" sz="21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100" dirty="0"/>
              <a:t>Сенсорное воспитание </a:t>
            </a:r>
            <a:r>
              <a:rPr lang="ru-RU" sz="2100" dirty="0" smtClean="0"/>
              <a:t>.</a:t>
            </a:r>
            <a:endParaRPr lang="ru-RU" sz="21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100" dirty="0" smtClean="0"/>
              <a:t>Развитие элементарных математических представлений.</a:t>
            </a:r>
            <a:endParaRPr lang="ru-RU" sz="21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100" dirty="0" smtClean="0"/>
              <a:t>Речевое развитие.</a:t>
            </a:r>
            <a:endParaRPr lang="ru-RU" sz="21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100" dirty="0"/>
              <a:t>Художественно-эстетическое </a:t>
            </a:r>
            <a:r>
              <a:rPr lang="ru-RU" sz="2100" dirty="0" smtClean="0"/>
              <a:t>развитие.</a:t>
            </a:r>
            <a:endParaRPr lang="ru-RU" sz="21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36787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</TotalTime>
  <Words>1041</Words>
  <Application>Microsoft Office PowerPoint</Application>
  <PresentationFormat>Широкоэкранный</PresentationFormat>
  <Paragraphs>83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Легкий дым</vt:lpstr>
      <vt:lpstr>АДАПТИРОВАННАЯ ОБРАЗОВАТЕЛЬНАЯ ПРОГРАММА ДОШКОЛЬНОГО ОБРАЗОВАНИЯ ДЛЯ ОБУЧАЮЩИХСЯ С ОГРАНИЧЕННЫМИ ВОЗМОЖНОСТЯМИ ЗДОРОВЬЯ</vt:lpstr>
      <vt:lpstr>Цели и задачи</vt:lpstr>
      <vt:lpstr>AOП ДО для обучающихся с тяжелыми нарушениями речи.</vt:lpstr>
      <vt:lpstr>AOП ДО для обучающихся с нарушениями опорно-двигательного аппарата.</vt:lpstr>
      <vt:lpstr>AOП ДО для обучающихся с задержкой психического развития. </vt:lpstr>
      <vt:lpstr>AOП ДО для обучающихся с расстройствами аутистического спектра.</vt:lpstr>
      <vt:lpstr>AOП ДО для обучающихся интеллектуальными нарушениями.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АДАПТИРОВАННАЯ ОБРАЗОВАТЕЛЬНАЯ ПРОГРАММА ДОШКОЛЬНОГО ОБРАЗОВАНИЯ ДЛЯ ОБУЧАЮЩИХСЯ С ОГРАНИЧЕННЫМИ ВОЗМОЖНОСТЯМИ ЗДОРОВЬЯ</dc:title>
  <dc:creator>user</dc:creator>
  <cp:lastModifiedBy>Евгения Васенина</cp:lastModifiedBy>
  <cp:revision>8</cp:revision>
  <dcterms:created xsi:type="dcterms:W3CDTF">2023-09-18T17:17:13Z</dcterms:created>
  <dcterms:modified xsi:type="dcterms:W3CDTF">2024-09-27T11:20:02Z</dcterms:modified>
</cp:coreProperties>
</file>